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17E82-7C8C-465E-A7E1-74B9E367D38B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95FA5-3CCA-45AD-BF7B-1DFF581CB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1513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17E82-7C8C-465E-A7E1-74B9E367D38B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95FA5-3CCA-45AD-BF7B-1DFF581CB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28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17E82-7C8C-465E-A7E1-74B9E367D38B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95FA5-3CCA-45AD-BF7B-1DFF581CBA9A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22261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17E82-7C8C-465E-A7E1-74B9E367D38B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95FA5-3CCA-45AD-BF7B-1DFF581CB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2221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17E82-7C8C-465E-A7E1-74B9E367D38B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95FA5-3CCA-45AD-BF7B-1DFF581CBA9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43803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17E82-7C8C-465E-A7E1-74B9E367D38B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95FA5-3CCA-45AD-BF7B-1DFF581CB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7422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17E82-7C8C-465E-A7E1-74B9E367D38B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95FA5-3CCA-45AD-BF7B-1DFF581CB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320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17E82-7C8C-465E-A7E1-74B9E367D38B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95FA5-3CCA-45AD-BF7B-1DFF581CB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6338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17E82-7C8C-465E-A7E1-74B9E367D38B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95FA5-3CCA-45AD-BF7B-1DFF581CB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88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17E82-7C8C-465E-A7E1-74B9E367D38B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95FA5-3CCA-45AD-BF7B-1DFF581CB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2376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17E82-7C8C-465E-A7E1-74B9E367D38B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95FA5-3CCA-45AD-BF7B-1DFF581CB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35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17E82-7C8C-465E-A7E1-74B9E367D38B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95FA5-3CCA-45AD-BF7B-1DFF581CB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827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17E82-7C8C-465E-A7E1-74B9E367D38B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95FA5-3CCA-45AD-BF7B-1DFF581CB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68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17E82-7C8C-465E-A7E1-74B9E367D38B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95FA5-3CCA-45AD-BF7B-1DFF581CB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0140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17E82-7C8C-465E-A7E1-74B9E367D38B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95FA5-3CCA-45AD-BF7B-1DFF581CB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855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17E82-7C8C-465E-A7E1-74B9E367D38B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95FA5-3CCA-45AD-BF7B-1DFF581CB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356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17E82-7C8C-465E-A7E1-74B9E367D38B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4795FA5-3CCA-45AD-BF7B-1DFF581CB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532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 Power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Matthew Ernst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608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AC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Alternating Current (AC), unlike DC Current, can change direction and voltage by using a transformer and can be used for all purposes</a:t>
            </a:r>
          </a:p>
          <a:p>
            <a:r>
              <a:rPr lang="en-US" dirty="0" smtClean="0"/>
              <a:t>It has a 360 degree angular motion; maximum positive at 90, maximum negative at 270, 0 at 180 (sine)</a:t>
            </a:r>
          </a:p>
          <a:p>
            <a:r>
              <a:rPr lang="en-US" dirty="0" smtClean="0"/>
              <a:t>0 at 90 and 270; maximum at 180 (cosine)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5491" y="3489023"/>
            <a:ext cx="5666509" cy="3368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978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Radians and Degrees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Degrees to Radians: (D/180)*</a:t>
            </a:r>
            <a:r>
              <a:rPr lang="el-GR" dirty="0" smtClean="0"/>
              <a:t>π</a:t>
            </a:r>
            <a:endParaRPr lang="en-US" dirty="0" smtClean="0"/>
          </a:p>
          <a:p>
            <a:r>
              <a:rPr lang="en-US" dirty="0" smtClean="0"/>
              <a:t>Radians to Degrees: (R*180)/</a:t>
            </a:r>
            <a:r>
              <a:rPr lang="el-GR" dirty="0" smtClean="0"/>
              <a:t>π</a:t>
            </a:r>
            <a:endParaRPr lang="en-US" dirty="0" smtClean="0"/>
          </a:p>
          <a:p>
            <a:r>
              <a:rPr lang="en-US" dirty="0" smtClean="0"/>
              <a:t>Amplitude constantly varies in value and follows the sine function and direction periodically reverses</a:t>
            </a:r>
          </a:p>
          <a:p>
            <a:r>
              <a:rPr lang="en-US" dirty="0" smtClean="0"/>
              <a:t>Period: time required to complete a full cycle (16.67 milliseconds)</a:t>
            </a:r>
          </a:p>
          <a:p>
            <a:r>
              <a:rPr lang="en-US" dirty="0" smtClean="0"/>
              <a:t>Frequency: number of cycles in a second (60 Hertz)</a:t>
            </a:r>
          </a:p>
          <a:p>
            <a:r>
              <a:rPr lang="en-US" dirty="0" smtClean="0"/>
              <a:t>Alternation: half a sine wave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421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 Measurements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Peak: </a:t>
            </a:r>
            <a:r>
              <a:rPr lang="en-US" dirty="0" err="1" smtClean="0"/>
              <a:t>Ip</a:t>
            </a:r>
            <a:r>
              <a:rPr lang="en-US" dirty="0" smtClean="0"/>
              <a:t> or </a:t>
            </a:r>
            <a:r>
              <a:rPr lang="en-US" dirty="0" err="1" smtClean="0"/>
              <a:t>Vp</a:t>
            </a:r>
            <a:r>
              <a:rPr lang="en-US" dirty="0" smtClean="0"/>
              <a:t>, Peak-to-Peak = 2 x </a:t>
            </a:r>
            <a:r>
              <a:rPr lang="en-US" dirty="0" err="1" smtClean="0"/>
              <a:t>Vp</a:t>
            </a:r>
            <a:endParaRPr lang="en-US" dirty="0" smtClean="0"/>
          </a:p>
          <a:p>
            <a:r>
              <a:rPr lang="en-US" dirty="0" smtClean="0"/>
              <a:t>Average = 0.6374 x </a:t>
            </a:r>
            <a:r>
              <a:rPr lang="en-US" dirty="0" err="1" smtClean="0"/>
              <a:t>Vp</a:t>
            </a:r>
            <a:r>
              <a:rPr lang="en-US" dirty="0" smtClean="0"/>
              <a:t>, Effective: </a:t>
            </a:r>
            <a:r>
              <a:rPr lang="en-US" dirty="0" err="1" smtClean="0"/>
              <a:t>rms</a:t>
            </a:r>
            <a:r>
              <a:rPr lang="en-US" dirty="0" smtClean="0"/>
              <a:t>, 0.707 x </a:t>
            </a:r>
            <a:r>
              <a:rPr lang="en-US" dirty="0" err="1" smtClean="0"/>
              <a:t>Vp</a:t>
            </a:r>
            <a:endParaRPr lang="en-US" dirty="0" smtClean="0"/>
          </a:p>
          <a:p>
            <a:r>
              <a:rPr lang="en-US" dirty="0" smtClean="0"/>
              <a:t>Instantaneous: v=</a:t>
            </a:r>
            <a:r>
              <a:rPr lang="en-US" dirty="0" err="1" smtClean="0"/>
              <a:t>Vp</a:t>
            </a:r>
            <a:r>
              <a:rPr lang="en-US" dirty="0" smtClean="0"/>
              <a:t> sin </a:t>
            </a:r>
            <a:r>
              <a:rPr lang="el-GR" dirty="0" smtClean="0"/>
              <a:t>θ</a:t>
            </a:r>
            <a:endParaRPr lang="en-US" dirty="0" smtClean="0"/>
          </a:p>
          <a:p>
            <a:r>
              <a:rPr lang="en-US" dirty="0" smtClean="0"/>
              <a:t>In Phase: when two voltages or currents have the same frequency and pass through zero and reach their maximums at the same time</a:t>
            </a:r>
          </a:p>
          <a:p>
            <a:r>
              <a:rPr lang="en-US" dirty="0" smtClean="0"/>
              <a:t>Out of Phase: when two voltages or currents are the same frequency but pass through zero and reach their maximums at different times</a:t>
            </a:r>
          </a:p>
        </p:txBody>
      </p:sp>
    </p:spTree>
    <p:extLst>
      <p:ext uri="{BB962C8B-B14F-4D97-AF65-F5344CB8AC3E}">
        <p14:creationId xmlns:p14="http://schemas.microsoft.com/office/powerpoint/2010/main" val="1277931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10591800" cy="1131010"/>
          </a:xfrm>
        </p:spPr>
        <p:txBody>
          <a:bodyPr>
            <a:normAutofit/>
          </a:bodyPr>
          <a:lstStyle/>
          <a:p>
            <a:r>
              <a:rPr lang="en-US" dirty="0" smtClean="0"/>
              <a:t>Tangent Function/degree-radian relationship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2685" y="1690688"/>
            <a:ext cx="6626629" cy="39010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781744"/>
            <a:ext cx="1247775" cy="3810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06025" y="1690688"/>
            <a:ext cx="1247775" cy="343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48508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15</TotalTime>
  <Words>215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AC Power</vt:lpstr>
      <vt:lpstr>About AC Power</vt:lpstr>
      <vt:lpstr>Radians and Degrees</vt:lpstr>
      <vt:lpstr>AC Measurements</vt:lpstr>
      <vt:lpstr>Tangent Function/degree-radian relationship</vt:lpstr>
    </vt:vector>
  </TitlesOfParts>
  <Company>Ivy Tech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 Power</dc:title>
  <dc:creator>Matthew Harry Ernst</dc:creator>
  <cp:lastModifiedBy>Matthew Harry Ernst</cp:lastModifiedBy>
  <cp:revision>5</cp:revision>
  <dcterms:created xsi:type="dcterms:W3CDTF">2017-10-27T00:18:50Z</dcterms:created>
  <dcterms:modified xsi:type="dcterms:W3CDTF">2017-10-27T00:42:07Z</dcterms:modified>
</cp:coreProperties>
</file>